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Archiv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6.xml"/><Relationship Id="rId42" Type="http://schemas.openxmlformats.org/officeDocument/2006/relationships/font" Target="fonts/Archivo-bold.fntdata"/><Relationship Id="rId41" Type="http://schemas.openxmlformats.org/officeDocument/2006/relationships/font" Target="fonts/Archivo-regular.fntdata"/><Relationship Id="rId22" Type="http://schemas.openxmlformats.org/officeDocument/2006/relationships/slide" Target="slides/slide18.xml"/><Relationship Id="rId44" Type="http://schemas.openxmlformats.org/officeDocument/2006/relationships/font" Target="fonts/Archivo-boldItalic.fntdata"/><Relationship Id="rId21" Type="http://schemas.openxmlformats.org/officeDocument/2006/relationships/slide" Target="slides/slide17.xml"/><Relationship Id="rId43" Type="http://schemas.openxmlformats.org/officeDocument/2006/relationships/font" Target="fonts/Archiv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PTSans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PTSans-italic.fntdata"/><Relationship Id="rId16" Type="http://schemas.openxmlformats.org/officeDocument/2006/relationships/slide" Target="slides/slide12.xml"/><Relationship Id="rId38" Type="http://schemas.openxmlformats.org/officeDocument/2006/relationships/font" Target="fonts/PT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2c9c2ae57_5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2c9c2ae57_5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24f0695a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24f0695a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2c9c2ae57_5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2c9c2ae57_5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582b3e36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582b3e36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3662dcd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3662dcd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582b3e36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582b3e36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5a2ca52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5a2ca52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5a2ca52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5a2ca52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582b3e36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582b3e36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582b3e36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582b3e36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24f0695a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24f0695a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838b1080e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f838b1080e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24f0695a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24f0695a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02c9c2ae57_5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02c9c2ae57_5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3662dcdf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13662dcdf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2c9c2ae57_5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2c9c2ae57_5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2c9c2ae57_5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2c9c2ae57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582b3e36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582b3e36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2c9c2ae57_5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2c9c2ae57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2c9c2ae57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2c9c2ae57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2c9c2ae57_5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2c9c2ae57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359275" y="-2089400"/>
            <a:ext cx="8136500" cy="7142075"/>
            <a:chOff x="1359275" y="-2089400"/>
            <a:chExt cx="8136500" cy="7142075"/>
          </a:xfrm>
        </p:grpSpPr>
        <p:sp>
          <p:nvSpPr>
            <p:cNvPr id="12" name="Google Shape;12;p2"/>
            <p:cNvSpPr/>
            <p:nvPr/>
          </p:nvSpPr>
          <p:spPr>
            <a:xfrm>
              <a:off x="3127825" y="-20894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30775" y="398767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9275" y="-700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924300" y="-100500"/>
            <a:ext cx="8368075" cy="4508600"/>
            <a:chOff x="924300" y="-100500"/>
            <a:chExt cx="8368075" cy="4508600"/>
          </a:xfrm>
        </p:grpSpPr>
        <p:sp>
          <p:nvSpPr>
            <p:cNvPr id="16" name="Google Shape;16;p2"/>
            <p:cNvSpPr/>
            <p:nvPr/>
          </p:nvSpPr>
          <p:spPr>
            <a:xfrm>
              <a:off x="8559775" y="367550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4300" y="-10050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 flipH="1">
            <a:off x="-1321550" y="-1069425"/>
            <a:ext cx="2628900" cy="262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 flipH="1" rot="-5400000">
            <a:off x="8430782" y="-484714"/>
            <a:ext cx="1459500" cy="1459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hasCustomPrompt="1" type="title"/>
          </p:nvPr>
        </p:nvSpPr>
        <p:spPr>
          <a:xfrm>
            <a:off x="1106650" y="1402050"/>
            <a:ext cx="6576000" cy="1234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/>
          <p:nvPr>
            <p:ph idx="1" type="subTitle"/>
          </p:nvPr>
        </p:nvSpPr>
        <p:spPr>
          <a:xfrm>
            <a:off x="1106650" y="26362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" type="title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3" type="title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4" type="title"/>
          </p:nvPr>
        </p:nvSpPr>
        <p:spPr>
          <a:xfrm>
            <a:off x="4204650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5" type="title"/>
          </p:nvPr>
        </p:nvSpPr>
        <p:spPr>
          <a:xfrm>
            <a:off x="4204650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6" type="title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7" type="title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964538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8" type="subTitle"/>
          </p:nvPr>
        </p:nvSpPr>
        <p:spPr>
          <a:xfrm>
            <a:off x="3419250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9" type="subTitle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3" type="subTitle"/>
          </p:nvPr>
        </p:nvSpPr>
        <p:spPr>
          <a:xfrm>
            <a:off x="964538" y="3511251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4" type="subTitle"/>
          </p:nvPr>
        </p:nvSpPr>
        <p:spPr>
          <a:xfrm>
            <a:off x="3419250" y="3511251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5" type="subTitle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0" name="Google Shape;100;p13"/>
          <p:cNvGrpSpPr/>
          <p:nvPr/>
        </p:nvGrpSpPr>
        <p:grpSpPr>
          <a:xfrm>
            <a:off x="-1599850" y="-660450"/>
            <a:ext cx="12652750" cy="7740450"/>
            <a:chOff x="-1599850" y="-660450"/>
            <a:chExt cx="12652750" cy="7740450"/>
          </a:xfrm>
        </p:grpSpPr>
        <p:sp>
          <p:nvSpPr>
            <p:cNvPr id="101" name="Google Shape;101;p13"/>
            <p:cNvSpPr/>
            <p:nvPr/>
          </p:nvSpPr>
          <p:spPr>
            <a:xfrm>
              <a:off x="-1599850" y="4385700"/>
              <a:ext cx="2694300" cy="26943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424000" y="30080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440950" y="26347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039475" y="-6604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-663450" y="2804925"/>
            <a:ext cx="9569200" cy="2050025"/>
            <a:chOff x="-663450" y="2804925"/>
            <a:chExt cx="9569200" cy="2050025"/>
          </a:xfrm>
        </p:grpSpPr>
        <p:sp>
          <p:nvSpPr>
            <p:cNvPr id="106" name="Google Shape;106;p13"/>
            <p:cNvSpPr/>
            <p:nvPr/>
          </p:nvSpPr>
          <p:spPr>
            <a:xfrm>
              <a:off x="-663450" y="3789950"/>
              <a:ext cx="1065000" cy="10650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536450" y="2804925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0" name="Google Shape;110;p14"/>
          <p:cNvGrpSpPr/>
          <p:nvPr/>
        </p:nvGrpSpPr>
        <p:grpSpPr>
          <a:xfrm>
            <a:off x="-451492" y="-1217676"/>
            <a:ext cx="11827892" cy="8817276"/>
            <a:chOff x="-451492" y="-1217676"/>
            <a:chExt cx="11827892" cy="8817276"/>
          </a:xfrm>
        </p:grpSpPr>
        <p:sp>
          <p:nvSpPr>
            <p:cNvPr id="111" name="Google Shape;111;p14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8614055" y="-1217676"/>
              <a:ext cx="2121600" cy="2121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 flipH="1">
              <a:off x="-451492" y="635072"/>
              <a:ext cx="847800" cy="847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631675" y="49707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-1063193" y="166640"/>
            <a:ext cx="10260447" cy="3864612"/>
            <a:chOff x="-1063193" y="166640"/>
            <a:chExt cx="10260447" cy="3864612"/>
          </a:xfrm>
        </p:grpSpPr>
        <p:sp>
          <p:nvSpPr>
            <p:cNvPr id="116" name="Google Shape;116;p14"/>
            <p:cNvSpPr/>
            <p:nvPr/>
          </p:nvSpPr>
          <p:spPr>
            <a:xfrm rot="-5400000">
              <a:off x="-1063193" y="2571752"/>
              <a:ext cx="1459500" cy="14595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 flipH="1">
              <a:off x="-206122" y="166640"/>
              <a:ext cx="583200" cy="5832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-2099100" y="-1807176"/>
            <a:ext cx="13475500" cy="6820926"/>
            <a:chOff x="-2099100" y="-1807176"/>
            <a:chExt cx="13475500" cy="6820926"/>
          </a:xfrm>
        </p:grpSpPr>
        <p:sp>
          <p:nvSpPr>
            <p:cNvPr id="122" name="Google Shape;122;p15"/>
            <p:cNvSpPr/>
            <p:nvPr/>
          </p:nvSpPr>
          <p:spPr>
            <a:xfrm rot="10800000">
              <a:off x="-2099100" y="238485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rot="-5400000">
              <a:off x="3511217" y="-1807176"/>
              <a:ext cx="2121600" cy="2121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8940258" y="3446222"/>
              <a:ext cx="847800" cy="847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-1063193" y="-268785"/>
            <a:ext cx="10260447" cy="5966787"/>
            <a:chOff x="-1063193" y="-268785"/>
            <a:chExt cx="10260447" cy="5966787"/>
          </a:xfrm>
        </p:grpSpPr>
        <p:sp>
          <p:nvSpPr>
            <p:cNvPr id="127" name="Google Shape;127;p15"/>
            <p:cNvSpPr/>
            <p:nvPr/>
          </p:nvSpPr>
          <p:spPr>
            <a:xfrm rot="-5400000">
              <a:off x="-1063193" y="4238502"/>
              <a:ext cx="1459500" cy="14595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5049616" y="-268785"/>
              <a:ext cx="583200" cy="5832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" type="subTitle"/>
          </p:nvPr>
        </p:nvSpPr>
        <p:spPr>
          <a:xfrm>
            <a:off x="937625" y="2312450"/>
            <a:ext cx="2175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2" type="subTitle"/>
          </p:nvPr>
        </p:nvSpPr>
        <p:spPr>
          <a:xfrm>
            <a:off x="3484347" y="2312450"/>
            <a:ext cx="2175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3" type="subTitle"/>
          </p:nvPr>
        </p:nvSpPr>
        <p:spPr>
          <a:xfrm>
            <a:off x="6031075" y="2312450"/>
            <a:ext cx="2175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4" type="subTitle"/>
          </p:nvPr>
        </p:nvSpPr>
        <p:spPr>
          <a:xfrm>
            <a:off x="937625" y="1820951"/>
            <a:ext cx="21753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5" type="subTitle"/>
          </p:nvPr>
        </p:nvSpPr>
        <p:spPr>
          <a:xfrm>
            <a:off x="3484350" y="1820951"/>
            <a:ext cx="21753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6" type="subTitle"/>
          </p:nvPr>
        </p:nvSpPr>
        <p:spPr>
          <a:xfrm>
            <a:off x="6031075" y="1820951"/>
            <a:ext cx="21753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" name="Google Shape;138;p16"/>
          <p:cNvSpPr/>
          <p:nvPr/>
        </p:nvSpPr>
        <p:spPr>
          <a:xfrm rot="10800000">
            <a:off x="8424000" y="3762100"/>
            <a:ext cx="732600" cy="732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-390800" y="445025"/>
            <a:ext cx="10126375" cy="3033900"/>
            <a:chOff x="-390800" y="445025"/>
            <a:chExt cx="10126375" cy="3033900"/>
          </a:xfrm>
        </p:grpSpPr>
        <p:sp>
          <p:nvSpPr>
            <p:cNvPr id="140" name="Google Shape;140;p16"/>
            <p:cNvSpPr/>
            <p:nvPr/>
          </p:nvSpPr>
          <p:spPr>
            <a:xfrm rot="10800000">
              <a:off x="8670575" y="241392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rot="10800000">
              <a:off x="-390800" y="44502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1479738" y="1719826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2" type="subTitle"/>
          </p:nvPr>
        </p:nvSpPr>
        <p:spPr>
          <a:xfrm>
            <a:off x="4853263" y="1719826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1479738" y="334168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4" type="subTitle"/>
          </p:nvPr>
        </p:nvSpPr>
        <p:spPr>
          <a:xfrm>
            <a:off x="4853263" y="334168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5" type="subTitle"/>
          </p:nvPr>
        </p:nvSpPr>
        <p:spPr>
          <a:xfrm>
            <a:off x="1479738" y="13222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6" type="subTitle"/>
          </p:nvPr>
        </p:nvSpPr>
        <p:spPr>
          <a:xfrm>
            <a:off x="1479738" y="29411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7" type="subTitle"/>
          </p:nvPr>
        </p:nvSpPr>
        <p:spPr>
          <a:xfrm>
            <a:off x="4853238" y="13222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8" type="subTitle"/>
          </p:nvPr>
        </p:nvSpPr>
        <p:spPr>
          <a:xfrm>
            <a:off x="4853238" y="29411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2" name="Google Shape;152;p17"/>
          <p:cNvGrpSpPr/>
          <p:nvPr/>
        </p:nvGrpSpPr>
        <p:grpSpPr>
          <a:xfrm>
            <a:off x="-351775" y="790300"/>
            <a:ext cx="9990650" cy="3759225"/>
            <a:chOff x="-351775" y="790300"/>
            <a:chExt cx="9990650" cy="3759225"/>
          </a:xfrm>
        </p:grpSpPr>
        <p:sp>
          <p:nvSpPr>
            <p:cNvPr id="153" name="Google Shape;153;p17"/>
            <p:cNvSpPr/>
            <p:nvPr/>
          </p:nvSpPr>
          <p:spPr>
            <a:xfrm flipH="1" rot="10800000">
              <a:off x="8906275" y="79030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flipH="1" rot="10800000">
              <a:off x="-351775" y="381692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-218075" y="-1218825"/>
            <a:ext cx="11409650" cy="6609900"/>
            <a:chOff x="-218075" y="-1218825"/>
            <a:chExt cx="11409650" cy="6609900"/>
          </a:xfrm>
        </p:grpSpPr>
        <p:sp>
          <p:nvSpPr>
            <p:cNvPr id="156" name="Google Shape;156;p17"/>
            <p:cNvSpPr/>
            <p:nvPr/>
          </p:nvSpPr>
          <p:spPr>
            <a:xfrm flipH="1" rot="10800000">
              <a:off x="8562675" y="-1218825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flipH="1" rot="10800000">
              <a:off x="-218075" y="432607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1149525" y="1686920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subTitle"/>
          </p:nvPr>
        </p:nvSpPr>
        <p:spPr>
          <a:xfrm>
            <a:off x="3582070" y="1686920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3" type="subTitle"/>
          </p:nvPr>
        </p:nvSpPr>
        <p:spPr>
          <a:xfrm>
            <a:off x="1149525" y="3475568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4" type="subTitle"/>
          </p:nvPr>
        </p:nvSpPr>
        <p:spPr>
          <a:xfrm>
            <a:off x="3582445" y="3475568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5" type="subTitle"/>
          </p:nvPr>
        </p:nvSpPr>
        <p:spPr>
          <a:xfrm>
            <a:off x="6015364" y="1686920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6" type="subTitle"/>
          </p:nvPr>
        </p:nvSpPr>
        <p:spPr>
          <a:xfrm>
            <a:off x="6015364" y="3475568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7" type="subTitle"/>
          </p:nvPr>
        </p:nvSpPr>
        <p:spPr>
          <a:xfrm>
            <a:off x="1148025" y="1060275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idx="8" type="subTitle"/>
          </p:nvPr>
        </p:nvSpPr>
        <p:spPr>
          <a:xfrm>
            <a:off x="3580570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idx="9" type="subTitle"/>
          </p:nvPr>
        </p:nvSpPr>
        <p:spPr>
          <a:xfrm>
            <a:off x="6013864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13" type="subTitle"/>
          </p:nvPr>
        </p:nvSpPr>
        <p:spPr>
          <a:xfrm>
            <a:off x="1149525" y="2852700"/>
            <a:ext cx="19752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14" type="subTitle"/>
          </p:nvPr>
        </p:nvSpPr>
        <p:spPr>
          <a:xfrm>
            <a:off x="3580570" y="28458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15" type="subTitle"/>
          </p:nvPr>
        </p:nvSpPr>
        <p:spPr>
          <a:xfrm>
            <a:off x="6013864" y="28458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18"/>
          <p:cNvSpPr/>
          <p:nvPr/>
        </p:nvSpPr>
        <p:spPr>
          <a:xfrm>
            <a:off x="8614500" y="1599075"/>
            <a:ext cx="732600" cy="732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1935600" y="-1568625"/>
            <a:ext cx="13255100" cy="7944375"/>
            <a:chOff x="-1935600" y="-1568625"/>
            <a:chExt cx="13255100" cy="7944375"/>
          </a:xfrm>
        </p:grpSpPr>
        <p:sp>
          <p:nvSpPr>
            <p:cNvPr id="174" name="Google Shape;174;p18"/>
            <p:cNvSpPr/>
            <p:nvPr/>
          </p:nvSpPr>
          <p:spPr>
            <a:xfrm>
              <a:off x="8690600" y="374685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-373200" y="26818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8690600" y="85432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1935600" y="-1568625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rot="10800000">
            <a:off x="-594406" y="4466374"/>
            <a:ext cx="1594800" cy="15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hasCustomPrompt="1" type="title"/>
          </p:nvPr>
        </p:nvSpPr>
        <p:spPr>
          <a:xfrm>
            <a:off x="2825700" y="1980128"/>
            <a:ext cx="3492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9"/>
          <p:cNvSpPr txBox="1"/>
          <p:nvPr>
            <p:ph idx="1" type="subTitle"/>
          </p:nvPr>
        </p:nvSpPr>
        <p:spPr>
          <a:xfrm>
            <a:off x="2825700" y="2751898"/>
            <a:ext cx="3492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hasCustomPrompt="1" idx="2" type="title"/>
          </p:nvPr>
        </p:nvSpPr>
        <p:spPr>
          <a:xfrm>
            <a:off x="2825700" y="539510"/>
            <a:ext cx="3492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9"/>
          <p:cNvSpPr txBox="1"/>
          <p:nvPr>
            <p:ph idx="3" type="subTitle"/>
          </p:nvPr>
        </p:nvSpPr>
        <p:spPr>
          <a:xfrm>
            <a:off x="2825700" y="1308399"/>
            <a:ext cx="3492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hasCustomPrompt="1" idx="4" type="title"/>
          </p:nvPr>
        </p:nvSpPr>
        <p:spPr>
          <a:xfrm>
            <a:off x="2825700" y="3420746"/>
            <a:ext cx="3492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9"/>
          <p:cNvSpPr txBox="1"/>
          <p:nvPr>
            <p:ph idx="5" type="subTitle"/>
          </p:nvPr>
        </p:nvSpPr>
        <p:spPr>
          <a:xfrm>
            <a:off x="2825700" y="4195396"/>
            <a:ext cx="3492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968400" y="588163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3968400" y="1529850"/>
            <a:ext cx="4448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/>
        </p:nvSpPr>
        <p:spPr>
          <a:xfrm>
            <a:off x="3470700" y="333258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12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>
            <p:ph idx="3" type="pic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133025" y="4076700"/>
            <a:ext cx="580200" cy="58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 flipH="1">
            <a:off x="-351775" y="1365875"/>
            <a:ext cx="9740700" cy="3113575"/>
            <a:chOff x="-584100" y="1365875"/>
            <a:chExt cx="9740700" cy="3113575"/>
          </a:xfrm>
        </p:grpSpPr>
        <p:sp>
          <p:nvSpPr>
            <p:cNvPr id="192" name="Google Shape;192;p21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584100" y="13658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-218075" y="-599900"/>
            <a:ext cx="11277750" cy="6038050"/>
            <a:chOff x="-218075" y="-599900"/>
            <a:chExt cx="11277750" cy="6038050"/>
          </a:xfrm>
        </p:grpSpPr>
        <p:sp>
          <p:nvSpPr>
            <p:cNvPr id="195" name="Google Shape;195;p21"/>
            <p:cNvSpPr/>
            <p:nvPr/>
          </p:nvSpPr>
          <p:spPr>
            <a:xfrm>
              <a:off x="8430775" y="-5999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917675" y="381517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 rot="10800000">
            <a:off x="-351775" y="-414050"/>
            <a:ext cx="9148850" cy="3023625"/>
            <a:chOff x="7750" y="3746850"/>
            <a:chExt cx="9148850" cy="3023625"/>
          </a:xfrm>
        </p:grpSpPr>
        <p:sp>
          <p:nvSpPr>
            <p:cNvPr id="200" name="Google Shape;200;p22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750" y="60378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-351775" y="-414050"/>
            <a:ext cx="10248525" cy="5852200"/>
            <a:chOff x="-351775" y="-414050"/>
            <a:chExt cx="10248525" cy="5852200"/>
          </a:xfrm>
        </p:grpSpPr>
        <p:sp>
          <p:nvSpPr>
            <p:cNvPr id="203" name="Google Shape;203;p22"/>
            <p:cNvSpPr/>
            <p:nvPr/>
          </p:nvSpPr>
          <p:spPr>
            <a:xfrm>
              <a:off x="8537150" y="-414050"/>
              <a:ext cx="1359600" cy="1359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8797075" y="2876100"/>
            <a:ext cx="1065000" cy="1065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 rot="10800000">
            <a:off x="8605450" y="3562675"/>
            <a:ext cx="732600" cy="732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017726"/>
            <a:ext cx="7704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6" name="Google Shape;26;p4"/>
          <p:cNvGrpSpPr/>
          <p:nvPr/>
        </p:nvGrpSpPr>
        <p:grpSpPr>
          <a:xfrm>
            <a:off x="196825" y="3008400"/>
            <a:ext cx="9151375" cy="1857875"/>
            <a:chOff x="196825" y="3008400"/>
            <a:chExt cx="9151375" cy="1857875"/>
          </a:xfrm>
        </p:grpSpPr>
        <p:sp>
          <p:nvSpPr>
            <p:cNvPr id="27" name="Google Shape;27;p4"/>
            <p:cNvSpPr/>
            <p:nvPr/>
          </p:nvSpPr>
          <p:spPr>
            <a:xfrm>
              <a:off x="196825" y="41336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75500" y="3008400"/>
              <a:ext cx="572700" cy="5727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-351775" y="-444025"/>
            <a:ext cx="1065000" cy="4492150"/>
            <a:chOff x="-351775" y="-444025"/>
            <a:chExt cx="1065000" cy="4492150"/>
          </a:xfrm>
        </p:grpSpPr>
        <p:sp>
          <p:nvSpPr>
            <p:cNvPr id="30" name="Google Shape;30;p4"/>
            <p:cNvSpPr/>
            <p:nvPr/>
          </p:nvSpPr>
          <p:spPr>
            <a:xfrm>
              <a:off x="-351775" y="-44402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0" y="3475425"/>
              <a:ext cx="572700" cy="57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651099" y="2199019"/>
            <a:ext cx="2505600" cy="1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1987288" y="2199019"/>
            <a:ext cx="2505600" cy="1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987288" y="1762954"/>
            <a:ext cx="25056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4651100" y="1762954"/>
            <a:ext cx="25056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-351775" y="1876975"/>
            <a:ext cx="9508375" cy="2602475"/>
            <a:chOff x="-351775" y="1876975"/>
            <a:chExt cx="9508375" cy="2602475"/>
          </a:xfrm>
        </p:grpSpPr>
        <p:sp>
          <p:nvSpPr>
            <p:cNvPr id="39" name="Google Shape;39;p5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>
            <a:off x="-351775" y="539500"/>
            <a:ext cx="9171425" cy="6693400"/>
            <a:chOff x="-351775" y="539500"/>
            <a:chExt cx="9171425" cy="6693400"/>
          </a:xfrm>
        </p:grpSpPr>
        <p:sp>
          <p:nvSpPr>
            <p:cNvPr id="42" name="Google Shape;42;p5"/>
            <p:cNvSpPr/>
            <p:nvPr/>
          </p:nvSpPr>
          <p:spPr>
            <a:xfrm>
              <a:off x="6190750" y="46040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 flipH="1" rot="10800000">
            <a:off x="-2074620" y="-1151025"/>
            <a:ext cx="2628900" cy="262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flipH="1" rot="5400000">
            <a:off x="8424000" y="-1497826"/>
            <a:ext cx="2121600" cy="212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flipH="1" rot="5400000">
            <a:off x="7531723" y="4753614"/>
            <a:ext cx="1459500" cy="1459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847422" y="1982997"/>
            <a:ext cx="847800" cy="847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flipH="1" rot="10800000">
            <a:off x="5210405" y="4970700"/>
            <a:ext cx="2628900" cy="262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560801" y="1701340"/>
            <a:ext cx="583200" cy="583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-326199" y="807865"/>
            <a:ext cx="583200" cy="583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713225" y="740425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713225" y="17732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5321875" y="875550"/>
            <a:ext cx="3108900" cy="31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7"/>
          <p:cNvSpPr/>
          <p:nvPr/>
        </p:nvSpPr>
        <p:spPr>
          <a:xfrm>
            <a:off x="-557200" y="203925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 rot="10800000">
            <a:off x="-2036000" y="-244500"/>
            <a:ext cx="11755850" cy="5618850"/>
            <a:chOff x="-915025" y="539500"/>
            <a:chExt cx="11755850" cy="5618850"/>
          </a:xfrm>
        </p:grpSpPr>
        <p:sp>
          <p:nvSpPr>
            <p:cNvPr id="61" name="Google Shape;61;p8"/>
            <p:cNvSpPr/>
            <p:nvPr/>
          </p:nvSpPr>
          <p:spPr>
            <a:xfrm>
              <a:off x="8211925" y="185055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-915025" y="50933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5" name="Google Shape;65;p8"/>
          <p:cNvGrpSpPr/>
          <p:nvPr/>
        </p:nvGrpSpPr>
        <p:grpSpPr>
          <a:xfrm rot="10800000">
            <a:off x="-351775" y="1434400"/>
            <a:ext cx="9508375" cy="2602475"/>
            <a:chOff x="-351775" y="1876975"/>
            <a:chExt cx="9508375" cy="2602475"/>
          </a:xfrm>
        </p:grpSpPr>
        <p:sp>
          <p:nvSpPr>
            <p:cNvPr id="66" name="Google Shape;66;p8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1" name="Google Shape;71;p9"/>
          <p:cNvGrpSpPr/>
          <p:nvPr/>
        </p:nvGrpSpPr>
        <p:grpSpPr>
          <a:xfrm flipH="1">
            <a:off x="-502050" y="770925"/>
            <a:ext cx="4322625" cy="4730725"/>
            <a:chOff x="4984250" y="770925"/>
            <a:chExt cx="4322625" cy="4730725"/>
          </a:xfrm>
        </p:grpSpPr>
        <p:sp>
          <p:nvSpPr>
            <p:cNvPr id="72" name="Google Shape;72;p9"/>
            <p:cNvSpPr/>
            <p:nvPr/>
          </p:nvSpPr>
          <p:spPr>
            <a:xfrm>
              <a:off x="4984250" y="47690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574275" y="77092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9"/>
          <p:cNvGrpSpPr/>
          <p:nvPr/>
        </p:nvGrpSpPr>
        <p:grpSpPr>
          <a:xfrm flipH="1">
            <a:off x="-643525" y="7000"/>
            <a:ext cx="9666425" cy="7365275"/>
            <a:chOff x="-218075" y="7000"/>
            <a:chExt cx="9666425" cy="7365275"/>
          </a:xfrm>
        </p:grpSpPr>
        <p:sp>
          <p:nvSpPr>
            <p:cNvPr id="75" name="Google Shape;75;p9"/>
            <p:cNvSpPr/>
            <p:nvPr/>
          </p:nvSpPr>
          <p:spPr>
            <a:xfrm>
              <a:off x="3087963" y="4743375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8383350" y="700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549475" y="313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13" name="Google Shape;213;p23"/>
          <p:cNvSpPr txBox="1"/>
          <p:nvPr>
            <p:ph type="ctrTitle"/>
          </p:nvPr>
        </p:nvSpPr>
        <p:spPr>
          <a:xfrm>
            <a:off x="705775" y="667700"/>
            <a:ext cx="4528800" cy="24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Mobile Project: Twitter (X)</a:t>
            </a:r>
            <a:endParaRPr/>
          </a:p>
        </p:txBody>
      </p:sp>
      <p:sp>
        <p:nvSpPr>
          <p:cNvPr id="214" name="Google Shape;214;p23"/>
          <p:cNvSpPr txBox="1"/>
          <p:nvPr>
            <p:ph idx="1" type="subTitle"/>
          </p:nvPr>
        </p:nvSpPr>
        <p:spPr>
          <a:xfrm>
            <a:off x="627850" y="3269500"/>
            <a:ext cx="4528800" cy="16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 : 	Lý Nhật Huy (Cap)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Tạ Minh Đức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Nguyễn Như Duy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Lê Tuấn Đạt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Nguyễn Tiến Đạt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Nguyễn Minh Hoàng (Presenter)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925" y="621400"/>
            <a:ext cx="1819175" cy="37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8751000" y="4737175"/>
            <a:ext cx="39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1031450" y="17785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Box</a:t>
            </a:r>
            <a:endParaRPr/>
          </a:p>
        </p:txBody>
      </p:sp>
      <p:sp>
        <p:nvSpPr>
          <p:cNvPr id="297" name="Google Shape;297;p32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Search bar  </a:t>
            </a:r>
            <a:r>
              <a:rPr lang="en" sz="2000"/>
              <a:t>for direct messages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Inbox UI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188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 txBox="1"/>
          <p:nvPr>
            <p:ph type="title"/>
          </p:nvPr>
        </p:nvSpPr>
        <p:spPr>
          <a:xfrm>
            <a:off x="2876950" y="2447175"/>
            <a:ext cx="6182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Development</a:t>
            </a:r>
            <a:endParaRPr/>
          </a:p>
        </p:txBody>
      </p:sp>
      <p:sp>
        <p:nvSpPr>
          <p:cNvPr id="308" name="Google Shape;308;p33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09" name="Google Shape;309;p3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310" name="Google Shape;310;p33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7920400" y="388800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711572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00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/>
          <p:nvPr>
            <p:ph idx="3" type="pic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</p:spPr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6965" y="1"/>
            <a:ext cx="9613366" cy="51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type="title"/>
          </p:nvPr>
        </p:nvSpPr>
        <p:spPr>
          <a:xfrm>
            <a:off x="1171225" y="271800"/>
            <a:ext cx="3112200" cy="10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327" name="Google Shape;327;p35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Register</a:t>
            </a:r>
            <a:r>
              <a:rPr lang="en" sz="2000"/>
              <a:t>: Create a new account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" sz="2000"/>
              <a:t>Login</a:t>
            </a:r>
            <a:r>
              <a:rPr lang="en" sz="2000"/>
              <a:t>: Verify account authentication</a:t>
            </a:r>
            <a:endParaRPr sz="2000"/>
          </a:p>
        </p:txBody>
      </p:sp>
      <p:sp>
        <p:nvSpPr>
          <p:cNvPr id="328" name="Google Shape;328;p35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773" y="1"/>
            <a:ext cx="2227228" cy="49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1171225" y="271800"/>
            <a:ext cx="3112200" cy="10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endParaRPr/>
          </a:p>
        </p:txBody>
      </p:sp>
      <p:sp>
        <p:nvSpPr>
          <p:cNvPr id="335" name="Google Shape;335;p36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Show</a:t>
            </a:r>
            <a:r>
              <a:rPr lang="en" sz="2000"/>
              <a:t> the information of user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6" name="Google Shape;336;p36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775" y="0"/>
            <a:ext cx="23130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807175" y="271775"/>
            <a:ext cx="4221300" cy="10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sp>
        <p:nvSpPr>
          <p:cNvPr id="343" name="Google Shape;343;p37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Post </a:t>
            </a:r>
            <a:r>
              <a:rPr lang="en" sz="2000"/>
              <a:t>a new tweet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I</a:t>
            </a:r>
            <a:r>
              <a:rPr b="1" lang="en" sz="2000"/>
              <a:t>nteract </a:t>
            </a:r>
            <a:r>
              <a:rPr lang="en" sz="2000"/>
              <a:t>with heart button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" sz="2000"/>
              <a:t>Show </a:t>
            </a:r>
            <a:r>
              <a:rPr lang="en" sz="2000"/>
              <a:t>the number of comments, like  and views for the post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" sz="2000"/>
              <a:t>Follow </a:t>
            </a:r>
            <a:r>
              <a:rPr lang="en" sz="2000"/>
              <a:t>the other user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075" y="345250"/>
            <a:ext cx="2071050" cy="460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721" y="27475"/>
            <a:ext cx="2220741" cy="503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807175" y="271775"/>
            <a:ext cx="4221300" cy="10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</a:t>
            </a:r>
            <a:endParaRPr/>
          </a:p>
        </p:txBody>
      </p:sp>
      <p:sp>
        <p:nvSpPr>
          <p:cNvPr id="352" name="Google Shape;352;p38"/>
          <p:cNvSpPr txBox="1"/>
          <p:nvPr>
            <p:ph idx="1" type="subTitle"/>
          </p:nvPr>
        </p:nvSpPr>
        <p:spPr>
          <a:xfrm>
            <a:off x="713225" y="1745875"/>
            <a:ext cx="37980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Show </a:t>
            </a:r>
            <a:r>
              <a:rPr lang="en" sz="2000"/>
              <a:t>a list of comments corresponding to each tweet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Post </a:t>
            </a:r>
            <a:r>
              <a:rPr lang="en" sz="2000"/>
              <a:t>comment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950" y="0"/>
            <a:ext cx="2230223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713225" y="18960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</a:t>
            </a:r>
            <a:endParaRPr/>
          </a:p>
        </p:txBody>
      </p:sp>
      <p:sp>
        <p:nvSpPr>
          <p:cNvPr id="360" name="Google Shape;360;p39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User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get notification when other users interact with their post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650" y="0"/>
            <a:ext cx="23130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type="title"/>
          </p:nvPr>
        </p:nvSpPr>
        <p:spPr>
          <a:xfrm>
            <a:off x="1031450" y="17785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Box</a:t>
            </a:r>
            <a:endParaRPr/>
          </a:p>
        </p:txBody>
      </p:sp>
      <p:sp>
        <p:nvSpPr>
          <p:cNvPr id="368" name="Google Shape;368;p40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lang="en" sz="2000"/>
              <a:t>Search different users to make a conversation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lang="en" sz="2000"/>
              <a:t>Able to </a:t>
            </a:r>
            <a:r>
              <a:rPr lang="en" sz="2000"/>
              <a:t>chat in real time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449" y="431075"/>
            <a:ext cx="1966050" cy="43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327" y="764200"/>
            <a:ext cx="1782301" cy="3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type="title"/>
          </p:nvPr>
        </p:nvSpPr>
        <p:spPr>
          <a:xfrm>
            <a:off x="713225" y="18960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Chat</a:t>
            </a:r>
            <a:endParaRPr/>
          </a:p>
        </p:txBody>
      </p:sp>
      <p:sp>
        <p:nvSpPr>
          <p:cNvPr id="377" name="Google Shape;377;p41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User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can send and receive messages in real-time with minimal delay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276" y="0"/>
            <a:ext cx="2348224" cy="527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2" name="Google Shape;222;p24"/>
          <p:cNvSpPr txBox="1"/>
          <p:nvPr>
            <p:ph idx="2" type="title"/>
          </p:nvPr>
        </p:nvSpPr>
        <p:spPr>
          <a:xfrm>
            <a:off x="2583713" y="13928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24"/>
          <p:cNvSpPr txBox="1"/>
          <p:nvPr>
            <p:ph idx="3" type="title"/>
          </p:nvPr>
        </p:nvSpPr>
        <p:spPr>
          <a:xfrm>
            <a:off x="5719513" y="2711879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4" name="Google Shape;224;p24"/>
          <p:cNvSpPr txBox="1"/>
          <p:nvPr>
            <p:ph idx="4" type="title"/>
          </p:nvPr>
        </p:nvSpPr>
        <p:spPr>
          <a:xfrm>
            <a:off x="5719500" y="13928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5" name="Google Shape;225;p24"/>
          <p:cNvSpPr txBox="1"/>
          <p:nvPr>
            <p:ph idx="6" type="title"/>
          </p:nvPr>
        </p:nvSpPr>
        <p:spPr>
          <a:xfrm>
            <a:off x="2583713" y="282553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6" name="Google Shape;226;p24"/>
          <p:cNvSpPr txBox="1"/>
          <p:nvPr>
            <p:ph idx="1" type="subTitle"/>
          </p:nvPr>
        </p:nvSpPr>
        <p:spPr>
          <a:xfrm>
            <a:off x="1798313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</a:t>
            </a:r>
            <a:endParaRPr/>
          </a:p>
        </p:txBody>
      </p:sp>
      <p:sp>
        <p:nvSpPr>
          <p:cNvPr id="227" name="Google Shape;227;p24"/>
          <p:cNvSpPr txBox="1"/>
          <p:nvPr>
            <p:ph idx="8" type="subTitle"/>
          </p:nvPr>
        </p:nvSpPr>
        <p:spPr>
          <a:xfrm>
            <a:off x="4934100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228" name="Google Shape;228;p24"/>
          <p:cNvSpPr txBox="1"/>
          <p:nvPr>
            <p:ph idx="9" type="subTitle"/>
          </p:nvPr>
        </p:nvSpPr>
        <p:spPr>
          <a:xfrm>
            <a:off x="1798313" y="3362197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Conclusion</a:t>
            </a:r>
            <a:endParaRPr/>
          </a:p>
        </p:txBody>
      </p:sp>
      <p:sp>
        <p:nvSpPr>
          <p:cNvPr id="229" name="Google Shape;229;p24"/>
          <p:cNvSpPr txBox="1"/>
          <p:nvPr>
            <p:ph idx="13" type="subTitle"/>
          </p:nvPr>
        </p:nvSpPr>
        <p:spPr>
          <a:xfrm>
            <a:off x="4934088" y="3244463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Demo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8685900" y="4748950"/>
            <a:ext cx="4581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 txBox="1"/>
          <p:nvPr>
            <p:ph type="title"/>
          </p:nvPr>
        </p:nvSpPr>
        <p:spPr>
          <a:xfrm>
            <a:off x="3161275" y="2459025"/>
            <a:ext cx="61824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Conclusion</a:t>
            </a:r>
            <a:endParaRPr/>
          </a:p>
        </p:txBody>
      </p:sp>
      <p:sp>
        <p:nvSpPr>
          <p:cNvPr id="388" name="Google Shape;388;p42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89" name="Google Shape;389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390" name="Google Shape;390;p42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7920400" y="388800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"/>
          <p:cNvSpPr/>
          <p:nvPr/>
        </p:nvSpPr>
        <p:spPr>
          <a:xfrm>
            <a:off x="711572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13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>
            <p:ph type="title"/>
          </p:nvPr>
        </p:nvSpPr>
        <p:spPr>
          <a:xfrm>
            <a:off x="713225" y="189600"/>
            <a:ext cx="31122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</a:t>
            </a:r>
            <a:endParaRPr/>
          </a:p>
        </p:txBody>
      </p:sp>
      <p:sp>
        <p:nvSpPr>
          <p:cNvPr id="399" name="Google Shape;399;p43"/>
          <p:cNvSpPr txBox="1"/>
          <p:nvPr>
            <p:ph idx="1" type="subTitle"/>
          </p:nvPr>
        </p:nvSpPr>
        <p:spPr>
          <a:xfrm>
            <a:off x="332550" y="820200"/>
            <a:ext cx="4023600" cy="3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chivo"/>
              <a:buChar char="●"/>
            </a:pPr>
            <a:r>
              <a:rPr b="1" lang="en" sz="1700"/>
              <a:t>Home</a:t>
            </a:r>
            <a:r>
              <a:rPr lang="en" sz="1700"/>
              <a:t>: Develop an algorithms to suggest tweets that user is interesting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" sz="1700"/>
              <a:t>ChatBox: </a:t>
            </a:r>
            <a:r>
              <a:rPr lang="en" sz="1700"/>
              <a:t>Develop the security of the conversation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" sz="1700"/>
              <a:t>Community</a:t>
            </a:r>
            <a:r>
              <a:rPr lang="en" sz="1700"/>
              <a:t>: Can post and filter categories in Communities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" sz="1600"/>
              <a:t>Search</a:t>
            </a:r>
            <a:r>
              <a:rPr lang="en" sz="1600"/>
              <a:t>: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Search Bar for Future Queries</a:t>
            </a:r>
            <a:endParaRPr sz="1700"/>
          </a:p>
        </p:txBody>
      </p:sp>
      <p:sp>
        <p:nvSpPr>
          <p:cNvPr id="400" name="Google Shape;400;p43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3"/>
          <p:cNvPicPr preferRelativeResize="0"/>
          <p:nvPr/>
        </p:nvPicPr>
        <p:blipFill rotWithShape="1">
          <a:blip r:embed="rId3">
            <a:alphaModFix/>
          </a:blip>
          <a:srcRect b="13256" l="39755" r="39767" t="12723"/>
          <a:stretch/>
        </p:blipFill>
        <p:spPr>
          <a:xfrm>
            <a:off x="6229525" y="131275"/>
            <a:ext cx="2067149" cy="39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 txBox="1"/>
          <p:nvPr>
            <p:ph type="title"/>
          </p:nvPr>
        </p:nvSpPr>
        <p:spPr>
          <a:xfrm>
            <a:off x="3161275" y="2459025"/>
            <a:ext cx="61824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  Demo</a:t>
            </a:r>
            <a:endParaRPr/>
          </a:p>
        </p:txBody>
      </p:sp>
      <p:sp>
        <p:nvSpPr>
          <p:cNvPr id="410" name="Google Shape;410;p44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11" name="Google Shape;411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412" name="Google Shape;412;p44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/>
          <p:nvPr/>
        </p:nvSpPr>
        <p:spPr>
          <a:xfrm>
            <a:off x="7920400" y="388800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4"/>
          <p:cNvSpPr/>
          <p:nvPr/>
        </p:nvSpPr>
        <p:spPr>
          <a:xfrm>
            <a:off x="711572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13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sp>
        <p:nvSpPr>
          <p:cNvPr id="421" name="Google Shape;421;p45"/>
          <p:cNvSpPr txBox="1"/>
          <p:nvPr>
            <p:ph idx="1" type="subTitle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Any question ?</a:t>
            </a:r>
            <a:endParaRPr sz="2000"/>
          </a:p>
        </p:txBody>
      </p:sp>
      <p:pic>
        <p:nvPicPr>
          <p:cNvPr id="422" name="Google Shape;422;p45"/>
          <p:cNvPicPr preferRelativeResize="0"/>
          <p:nvPr/>
        </p:nvPicPr>
        <p:blipFill rotWithShape="1">
          <a:blip r:embed="rId3">
            <a:alphaModFix/>
          </a:blip>
          <a:srcRect b="13256" l="39755" r="39767" t="12723"/>
          <a:stretch/>
        </p:blipFill>
        <p:spPr>
          <a:xfrm>
            <a:off x="5094000" y="2134325"/>
            <a:ext cx="1464351" cy="2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800" y="472449"/>
            <a:ext cx="4187026" cy="31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/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6"/>
          <p:cNvSpPr/>
          <p:nvPr>
            <p:ph idx="3" type="pic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 txBox="1"/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</a:t>
            </a:r>
            <a:endParaRPr/>
          </a:p>
        </p:txBody>
      </p:sp>
      <p:sp>
        <p:nvSpPr>
          <p:cNvPr id="239" name="Google Shape;239;p25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40" name="Google Shape;240;p2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241" name="Google Shape;241;p25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13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Main Fragments</a:t>
            </a:r>
            <a:endParaRPr/>
          </a:p>
        </p:txBody>
      </p:sp>
      <p:sp>
        <p:nvSpPr>
          <p:cNvPr id="250" name="Google Shape;250;p26"/>
          <p:cNvSpPr txBox="1"/>
          <p:nvPr>
            <p:ph idx="1" type="subTitle"/>
          </p:nvPr>
        </p:nvSpPr>
        <p:spPr>
          <a:xfrm>
            <a:off x="1248450" y="1228950"/>
            <a:ext cx="6932100" cy="28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Login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Home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Community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Search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Notification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Chat Box</a:t>
            </a:r>
            <a:endParaRPr b="1" sz="2000"/>
          </a:p>
        </p:txBody>
      </p:sp>
      <p:sp>
        <p:nvSpPr>
          <p:cNvPr id="251" name="Google Shape;251;p26"/>
          <p:cNvSpPr/>
          <p:nvPr/>
        </p:nvSpPr>
        <p:spPr>
          <a:xfrm>
            <a:off x="-207000" y="2226375"/>
            <a:ext cx="732600" cy="732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1171225" y="271800"/>
            <a:ext cx="3112200" cy="10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257" name="Google Shape;257;p27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Contain</a:t>
            </a:r>
            <a:r>
              <a:rPr lang="en" sz="2000"/>
              <a:t>: Register page and Login Page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773" y="1"/>
            <a:ext cx="2227228" cy="49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1171225" y="271800"/>
            <a:ext cx="3112200" cy="10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sp>
        <p:nvSpPr>
          <p:cNvPr id="265" name="Google Shape;265;p28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Post constructor</a:t>
            </a:r>
            <a:r>
              <a:rPr lang="en" sz="2000"/>
              <a:t>: includes profile picture, username, description and image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lang="en" sz="2000"/>
              <a:t>I</a:t>
            </a:r>
            <a:r>
              <a:rPr b="1" lang="en" sz="2000"/>
              <a:t>nteract </a:t>
            </a:r>
            <a:r>
              <a:rPr lang="en" sz="2000"/>
              <a:t>with comment, heart and bookmark button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50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713225" y="18960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</a:t>
            </a:r>
            <a:endParaRPr/>
          </a:p>
        </p:txBody>
      </p:sp>
      <p:sp>
        <p:nvSpPr>
          <p:cNvPr id="273" name="Google Shape;273;p29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Contain</a:t>
            </a:r>
            <a:r>
              <a:rPr lang="en" sz="2000"/>
              <a:t>: Home page, Explore page and category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UX</a:t>
            </a:r>
            <a:r>
              <a:rPr lang="en" sz="2000"/>
              <a:t>:  Flip through Explore page and Home page, scroll horizontal  posts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350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1100750" y="18960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281" name="Google Shape;281;p30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Suggested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Topics, content, video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that many people search for or user may like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838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713225" y="18960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</a:t>
            </a:r>
            <a:endParaRPr/>
          </a:p>
        </p:txBody>
      </p:sp>
      <p:sp>
        <p:nvSpPr>
          <p:cNvPr id="289" name="Google Shape;289;p31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Notification for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Tweets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Notification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UI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725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eep Cycle App Pitch Deck by Slidesgo">
  <a:themeElements>
    <a:clrScheme name="Simple Light">
      <a:dk1>
        <a:srgbClr val="000000"/>
      </a:dk1>
      <a:lt1>
        <a:srgbClr val="F0EAFE"/>
      </a:lt1>
      <a:dk2>
        <a:srgbClr val="FFF5FE"/>
      </a:dk2>
      <a:lt2>
        <a:srgbClr val="FFF1E7"/>
      </a:lt2>
      <a:accent1>
        <a:srgbClr val="2C1426"/>
      </a:accent1>
      <a:accent2>
        <a:srgbClr val="5E5E5E"/>
      </a:accent2>
      <a:accent3>
        <a:srgbClr val="D4473B"/>
      </a:accent3>
      <a:accent4>
        <a:srgbClr val="ED9959"/>
      </a:accent4>
      <a:accent5>
        <a:srgbClr val="5896BF"/>
      </a:accent5>
      <a:accent6>
        <a:srgbClr val="439E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